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5A78-E6CE-43FA-8A90-B6C6CE405F2A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10C5-E389-4FF5-8E36-E3101B77B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5A78-E6CE-43FA-8A90-B6C6CE405F2A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10C5-E389-4FF5-8E36-E3101B77B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5A78-E6CE-43FA-8A90-B6C6CE405F2A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10C5-E389-4FF5-8E36-E3101B77B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5A78-E6CE-43FA-8A90-B6C6CE405F2A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10C5-E389-4FF5-8E36-E3101B77B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5A78-E6CE-43FA-8A90-B6C6CE405F2A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10C5-E389-4FF5-8E36-E3101B77B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5A78-E6CE-43FA-8A90-B6C6CE405F2A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10C5-E389-4FF5-8E36-E3101B77B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5A78-E6CE-43FA-8A90-B6C6CE405F2A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10C5-E389-4FF5-8E36-E3101B77B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5A78-E6CE-43FA-8A90-B6C6CE405F2A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10C5-E389-4FF5-8E36-E3101B77B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5A78-E6CE-43FA-8A90-B6C6CE405F2A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10C5-E389-4FF5-8E36-E3101B77B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5A78-E6CE-43FA-8A90-B6C6CE405F2A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10C5-E389-4FF5-8E36-E3101B77B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5A78-E6CE-43FA-8A90-B6C6CE405F2A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10C5-E389-4FF5-8E36-E3101B77B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25A78-E6CE-43FA-8A90-B6C6CE405F2A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C10C5-E389-4FF5-8E36-E3101B77B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707088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МБДОУ д/с №27 «Золотая рыбка»</a:t>
            </a:r>
            <a:r>
              <a:rPr lang="ru-RU" sz="2000" b="1" dirty="0" smtClean="0">
                <a:solidFill>
                  <a:srgbClr val="003300"/>
                </a:solidFill>
              </a:rPr>
              <a:t/>
            </a:r>
            <a:br>
              <a:rPr lang="ru-RU" sz="2000" b="1" dirty="0" smtClean="0">
                <a:solidFill>
                  <a:srgbClr val="003300"/>
                </a:solidFill>
              </a:rPr>
            </a:b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75656" y="1700808"/>
            <a:ext cx="7668344" cy="44253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Отряд ЮИД </a:t>
            </a:r>
          </a:p>
          <a:p>
            <a:pPr marL="0" indent="15875" algn="ctr">
              <a:buNone/>
            </a:pPr>
            <a:r>
              <a:rPr lang="ru-RU" sz="34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добровольное детское объединение, как современная форма организации образовательной деятельности в</a:t>
            </a:r>
            <a:r>
              <a:rPr lang="ru-RU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ДОУ</a:t>
            </a:r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5661248"/>
            <a:ext cx="41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endPara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воспитатель  </a:t>
            </a:r>
            <a:r>
              <a:rPr lang="ru-RU" sz="2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Щербинина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Н.П.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6353944"/>
            <a:ext cx="864096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Татьяна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Содержимое 5" descr="DPP_0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980728"/>
            <a:ext cx="3312368" cy="2376264"/>
          </a:xfrm>
          <a:prstGeom prst="rect">
            <a:avLst/>
          </a:prstGeom>
        </p:spPr>
      </p:pic>
      <p:pic>
        <p:nvPicPr>
          <p:cNvPr id="4" name="Рисунок 3" descr="DPP_00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980728"/>
            <a:ext cx="3246512" cy="2376264"/>
          </a:xfrm>
          <a:prstGeom prst="rect">
            <a:avLst/>
          </a:prstGeom>
        </p:spPr>
      </p:pic>
      <p:pic>
        <p:nvPicPr>
          <p:cNvPr id="5" name="Рисунок 4" descr="DPP_00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3501008"/>
            <a:ext cx="3312368" cy="2473672"/>
          </a:xfrm>
          <a:prstGeom prst="rect">
            <a:avLst/>
          </a:prstGeom>
        </p:spPr>
      </p:pic>
      <p:pic>
        <p:nvPicPr>
          <p:cNvPr id="6" name="Рисунок 5" descr="DPP_00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501008"/>
            <a:ext cx="324036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Татьяна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Содержание работы отряда ЮИД </a:t>
            </a:r>
            <a:b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(пропагандистская деятельность)</a:t>
            </a:r>
            <a:endParaRPr lang="ru-RU" sz="31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экскурсии к пешеходным переходам и светофору в п. Октябрьский с детьми старших групп «Наши верные друзья – «зебры» и «светофор»;</a:t>
            </a:r>
          </a:p>
          <a:p>
            <a:pPr algn="just"/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беседа о законах улиц и дорог с детьми младшего возраста «</a:t>
            </a: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Светофорик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/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акция «Пропусти пешехода у «зебры»;</a:t>
            </a:r>
          </a:p>
          <a:p>
            <a:pPr algn="just"/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игра-викторина среди старших групп «В стране дорожных Всезнаек;</a:t>
            </a:r>
          </a:p>
          <a:p>
            <a:pPr algn="just"/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исполнение шуточных частушек по ПДД на собрании с родителями детей детского сада.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Татьяна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Содержимое 3" descr="P11002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836712"/>
            <a:ext cx="3456384" cy="2592288"/>
          </a:xfrm>
          <a:prstGeom prst="rect">
            <a:avLst/>
          </a:prstGeom>
          <a:ln w="6350">
            <a:solidFill>
              <a:srgbClr val="008000"/>
            </a:solidFill>
          </a:ln>
        </p:spPr>
      </p:pic>
      <p:pic>
        <p:nvPicPr>
          <p:cNvPr id="4" name="Рисунок 3" descr="P11002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836712"/>
            <a:ext cx="3456384" cy="2592288"/>
          </a:xfrm>
          <a:prstGeom prst="rect">
            <a:avLst/>
          </a:prstGeom>
          <a:ln w="6350">
            <a:solidFill>
              <a:srgbClr val="008000"/>
            </a:solidFill>
          </a:ln>
        </p:spPr>
      </p:pic>
      <p:pic>
        <p:nvPicPr>
          <p:cNvPr id="5" name="Рисунок 4" descr="P11002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3573016"/>
            <a:ext cx="3456384" cy="2520280"/>
          </a:xfrm>
          <a:prstGeom prst="rect">
            <a:avLst/>
          </a:prstGeom>
          <a:ln w="6350">
            <a:solidFill>
              <a:srgbClr val="008000"/>
            </a:solidFill>
          </a:ln>
        </p:spPr>
      </p:pic>
      <p:pic>
        <p:nvPicPr>
          <p:cNvPr id="6" name="Рисунок 5" descr="P11002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3573016"/>
            <a:ext cx="3456384" cy="2520279"/>
          </a:xfrm>
          <a:prstGeom prst="rect">
            <a:avLst/>
          </a:prstGeom>
          <a:ln w="6350">
            <a:solidFill>
              <a:srgbClr val="008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Татьяна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IMG_18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836712"/>
            <a:ext cx="3888432" cy="2592288"/>
          </a:xfrm>
          <a:prstGeom prst="rect">
            <a:avLst/>
          </a:prstGeom>
          <a:ln w="6350">
            <a:solidFill>
              <a:srgbClr val="008000"/>
            </a:solidFill>
          </a:ln>
        </p:spPr>
      </p:pic>
      <p:pic>
        <p:nvPicPr>
          <p:cNvPr id="4" name="Рисунок 3" descr="IMG_12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067944" y="2132856"/>
            <a:ext cx="5112568" cy="2520280"/>
          </a:xfrm>
          <a:prstGeom prst="rect">
            <a:avLst/>
          </a:prstGeom>
          <a:ln w="6350">
            <a:solidFill>
              <a:srgbClr val="008000"/>
            </a:solidFill>
          </a:ln>
        </p:spPr>
      </p:pic>
      <p:pic>
        <p:nvPicPr>
          <p:cNvPr id="5" name="Содержимое 3" descr="IMG_11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501008"/>
            <a:ext cx="3888432" cy="2439888"/>
          </a:xfrm>
          <a:prstGeom prst="rect">
            <a:avLst/>
          </a:prstGeom>
          <a:ln w="6350">
            <a:solidFill>
              <a:srgbClr val="008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Результаты работы отряда ЮИД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дети освоили правила безопасного поведения на дорогах и в транспорте;</a:t>
            </a:r>
          </a:p>
          <a:p>
            <a:pPr algn="just"/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у детей сформировано умение предвидеть опасные ситуации на дороге, принимать грамотные решения, чтобы избежать их;</a:t>
            </a:r>
          </a:p>
          <a:p>
            <a:pPr algn="just"/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 воспитанников развиты организаторские способности и общая культура личности, они – активные пропагандисты безопасного дорожного  движения как среди сверстников, так и среди родителей, взрослых.</a:t>
            </a:r>
          </a:p>
          <a:p>
            <a:endParaRPr lang="ru-RU" dirty="0"/>
          </a:p>
        </p:txBody>
      </p:sp>
      <p:pic>
        <p:nvPicPr>
          <p:cNvPr id="5" name="Picture 9" descr="http://www.asdou1.ru/wp-content/uploads/2014/09/auto4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589241"/>
            <a:ext cx="2276823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3" descr="http://auto-ally.ru/pars_docs/refs/43/42355/42355_html_318af3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221088"/>
            <a:ext cx="2592685" cy="219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Актуальность создания отряда ЮИД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настоящее время участились случаи ДТП, в которые вовлечены не только взрослые, но и дети. Повысился уровень  травматизма  из-за несоблюдения элементарных  правил поведения на дороге.</a:t>
            </a:r>
          </a:p>
          <a:p>
            <a:pPr algn="ctr" fontAlgn="base">
              <a:buNone/>
            </a:pPr>
            <a:r>
              <a:rPr lang="ru-RU" sz="2400" u="sng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Причины ДТП с участием детей:</a:t>
            </a:r>
          </a:p>
          <a:p>
            <a:pPr algn="just" fontAlgn="base"/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незнание правил дорожного движения;</a:t>
            </a:r>
          </a:p>
          <a:p>
            <a:pPr algn="just" fontAlgn="base"/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отсутствие практических навыков поведения в конкретной дорожной ситуации;</a:t>
            </a:r>
          </a:p>
          <a:p>
            <a:pPr algn="just" fontAlgn="base"/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нарушение родителями правил дорожного движения;</a:t>
            </a:r>
          </a:p>
          <a:p>
            <a:pPr algn="just" fontAlgn="base"/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недостаточная компетентность в решении проблемы формирования у детей навыков безопасного поведения на улицах.</a:t>
            </a:r>
          </a:p>
          <a:p>
            <a:pPr algn="just" fontAlgn="base"/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отсутствие необходимых условий.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Цель создания отряда ЮИД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15875" algn="just">
              <a:buNone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ормирование у детей углубленных знаний правил дорожного движения через вовлечение в число активных пропагандистов законопослушного поведения на улицах и дорогах.</a:t>
            </a:r>
          </a:p>
          <a:p>
            <a:pPr marL="0" indent="15875">
              <a:buNone/>
            </a:pPr>
            <a:endParaRPr lang="ru-RU" dirty="0"/>
          </a:p>
        </p:txBody>
      </p:sp>
      <p:pic>
        <p:nvPicPr>
          <p:cNvPr id="5" name="Picture 9" descr="http://www.asdou1.ru/wp-content/uploads/2014/09/auto4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372917"/>
            <a:ext cx="4077023" cy="248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Задачи познавательного развития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sz="33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развитие у детей любознательности и познавательной мотивации через изучение правил безопасного поведения на дорогах и овладение специальной дорожной терминологией;</a:t>
            </a:r>
          </a:p>
          <a:p>
            <a:pPr algn="just"/>
            <a:r>
              <a:rPr lang="ru-RU" sz="33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развитие воображения и творческой активности детей через ознакомление и применение методов и форм пропаганды безопасного дорожного движения;</a:t>
            </a:r>
          </a:p>
          <a:p>
            <a:pPr algn="just"/>
            <a:r>
              <a:rPr lang="ru-RU" sz="33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формирование  и развитие навыков безопасного поведения на дорогах, умения предвидеть опасные ситуации, избегать их, принимать грамотные решения в соответствии с ситуацией.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Задачи социально-коммуникативного развития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33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становление самостоятельности, целенаправленности и </a:t>
            </a:r>
            <a:r>
              <a:rPr lang="ru-RU" sz="33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33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действий ребёнка через развитие организаторских способностей и общей культуры личности;</a:t>
            </a:r>
          </a:p>
          <a:p>
            <a:pPr algn="just"/>
            <a:r>
              <a:rPr lang="ru-RU" sz="33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добровольное объединение детей на основе овладения знаниями и навыками безопасного поведения на дорогах, формирование готовности к совместной деятельности со сверстниками;</a:t>
            </a:r>
          </a:p>
          <a:p>
            <a:pPr algn="just"/>
            <a:r>
              <a:rPr lang="ru-RU" sz="33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социализация личности ребёнка через включение его в различные виды социальных отношений в общении, игре, творческой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90872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Содержание работы отряда ЮИД</a:t>
            </a:r>
            <a:b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(информационная деятельность)</a:t>
            </a:r>
            <a:endParaRPr lang="ru-RU" sz="31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создание макетов дорожной атрибутики «Безопасная дорога»;</a:t>
            </a:r>
          </a:p>
          <a:p>
            <a:pPr algn="just"/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просмотр и оценка стендов, стенгазет и рисунков, посвящённых ПДД в группах детского сада;</a:t>
            </a:r>
          </a:p>
          <a:p>
            <a:pPr algn="just"/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конкурс рисунков дорожных знаков «Мои дорожные правила» среди детей старших групп, участие в оценке рисунков;</a:t>
            </a:r>
          </a:p>
          <a:p>
            <a:pPr algn="just"/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беседа с детьми средних групп и изготовление агитационных листовок «Внимание, гололёд!».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Татьяна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nLEUtbA5sa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052736"/>
            <a:ext cx="32423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D:\моё фото\моё фото\САДИК\РАБОТЫ РОДИТЕЛЕЙ\20160826_161310.jpg"/>
          <p:cNvPicPr>
            <a:picLocks noChangeAspect="1" noChangeArrowheads="1"/>
          </p:cNvPicPr>
          <p:nvPr/>
        </p:nvPicPr>
        <p:blipFill>
          <a:blip r:embed="rId4" cstate="print"/>
          <a:srcRect l="28000" r="39801" b="2970"/>
          <a:stretch>
            <a:fillRect/>
          </a:stretch>
        </p:blipFill>
        <p:spPr bwMode="auto">
          <a:xfrm>
            <a:off x="6876256" y="1124744"/>
            <a:ext cx="1153597" cy="4704858"/>
          </a:xfrm>
          <a:prstGeom prst="rect">
            <a:avLst/>
          </a:prstGeom>
          <a:noFill/>
        </p:spPr>
      </p:pic>
      <p:pic>
        <p:nvPicPr>
          <p:cNvPr id="3076" name="Picture 4" descr="C:\Users\Татьяна\Desktop\Новая папка\20160520_114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140968"/>
            <a:ext cx="2052228" cy="2736304"/>
          </a:xfrm>
          <a:prstGeom prst="rect">
            <a:avLst/>
          </a:prstGeom>
          <a:noFill/>
        </p:spPr>
      </p:pic>
      <p:sp>
        <p:nvSpPr>
          <p:cNvPr id="3078" name="AutoShape 6" descr="https://ds02.infourok.ru/uploads/ex/06cf/00033b1e-42097a9a/hello_html_m3f681ad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 descr="D:\мои документы\пдд\image_3588.jpg"/>
          <p:cNvPicPr>
            <a:picLocks noChangeAspect="1" noChangeArrowheads="1"/>
          </p:cNvPicPr>
          <p:nvPr/>
        </p:nvPicPr>
        <p:blipFill>
          <a:blip r:embed="rId6" cstate="print"/>
          <a:srcRect l="20600" t="4326" r="24800" b="9051"/>
          <a:stretch>
            <a:fillRect/>
          </a:stretch>
        </p:blipFill>
        <p:spPr bwMode="auto">
          <a:xfrm>
            <a:off x="1691680" y="764704"/>
            <a:ext cx="987164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Татьяна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25602" name="Picture 2" descr="http://vosvod35.ru/wp-content/uploads/2015/06/kN2WhDlMK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836712"/>
            <a:ext cx="3147666" cy="2259926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25604" name="AutoShape 4" descr="https://im3-tub-ru.yandex.net/i?id=4f8e74efb7403bcc44a389803b70683d&amp;n=33&amp;h=215&amp;w=2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s://im3-tub-ru.yandex.net/i?id=4f8e74efb7403bcc44a389803b70683d&amp;n=33&amp;h=215&amp;w=2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https://im3-tub-ru.yandex.net/i?id=4f8e74efb7403bcc44a389803b70683d&amp;n=33&amp;h=215&amp;w=2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0" name="Picture 10" descr="тонкий лёд 1"/>
          <p:cNvPicPr>
            <a:picLocks noChangeAspect="1" noChangeArrowheads="1"/>
          </p:cNvPicPr>
          <p:nvPr/>
        </p:nvPicPr>
        <p:blipFill>
          <a:blip r:embed="rId4" cstate="print"/>
          <a:srcRect l="11250" t="8437" r="7751" b="17314"/>
          <a:stretch>
            <a:fillRect/>
          </a:stretch>
        </p:blipFill>
        <p:spPr bwMode="auto">
          <a:xfrm>
            <a:off x="5508104" y="1700808"/>
            <a:ext cx="2592288" cy="3168352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25616" name="Picture 16" descr="http://zaz.gendocs.ru/tw_files2/urls_2/24700/d-24699508/24699508_html_m6a6f73b.png"/>
          <p:cNvPicPr>
            <a:picLocks noChangeAspect="1" noChangeArrowheads="1"/>
          </p:cNvPicPr>
          <p:nvPr/>
        </p:nvPicPr>
        <p:blipFill>
          <a:blip r:embed="rId5" cstate="print"/>
          <a:srcRect t="12821"/>
          <a:stretch>
            <a:fillRect/>
          </a:stretch>
        </p:blipFill>
        <p:spPr bwMode="auto">
          <a:xfrm>
            <a:off x="1475656" y="3429000"/>
            <a:ext cx="3600400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Татьяна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DPP_0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908720"/>
            <a:ext cx="3528392" cy="2304256"/>
          </a:xfrm>
          <a:prstGeom prst="rect">
            <a:avLst/>
          </a:prstGeom>
        </p:spPr>
      </p:pic>
      <p:pic>
        <p:nvPicPr>
          <p:cNvPr id="4" name="Рисунок 3" descr="DPP_00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429000"/>
            <a:ext cx="3600400" cy="2376263"/>
          </a:xfrm>
          <a:prstGeom prst="rect">
            <a:avLst/>
          </a:prstGeom>
        </p:spPr>
      </p:pic>
      <p:pic>
        <p:nvPicPr>
          <p:cNvPr id="5" name="Рисунок 4" descr="DPP_00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1052736"/>
            <a:ext cx="3063584" cy="4595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457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МБДОУ д/с №27 «Золотая рыбка» </vt:lpstr>
      <vt:lpstr>Актуальность создания отряда ЮИД</vt:lpstr>
      <vt:lpstr>Цель создания отряда ЮИД</vt:lpstr>
      <vt:lpstr>Задачи познавательного развития</vt:lpstr>
      <vt:lpstr>Задачи социально-коммуникативного развития</vt:lpstr>
      <vt:lpstr>Содержание работы отряда ЮИД  (информационная деятельность)</vt:lpstr>
      <vt:lpstr>Слайд 7</vt:lpstr>
      <vt:lpstr>Слайд 8</vt:lpstr>
      <vt:lpstr>Слайд 9</vt:lpstr>
      <vt:lpstr>Слайд 10</vt:lpstr>
      <vt:lpstr>Содержание работы отряда ЮИД  (пропагандистская деятельность)</vt:lpstr>
      <vt:lpstr>Слайд 12</vt:lpstr>
      <vt:lpstr>Слайд 13</vt:lpstr>
      <vt:lpstr>Результаты работы отряда ЮИД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№27 «Золотая рыбка»</dc:title>
  <dc:creator>Татьяна</dc:creator>
  <cp:lastModifiedBy>Татьяна</cp:lastModifiedBy>
  <cp:revision>13</cp:revision>
  <dcterms:created xsi:type="dcterms:W3CDTF">2016-10-27T08:29:05Z</dcterms:created>
  <dcterms:modified xsi:type="dcterms:W3CDTF">2016-10-27T11:13:39Z</dcterms:modified>
</cp:coreProperties>
</file>